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85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52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20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20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96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6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9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4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6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89340-4629-4B7F-BDB7-2BBBA01BFD47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08E44-67C2-43E1-8EFE-388FEB087E6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MSIPCMContentMarking" descr="{&quot;HashCode&quot;:1209144326,&quot;Placement&quot;:&quot;Footer&quot;,&quot;Top&quot;:506.127167,&quot;Left&quot;:0.0,&quot;SlideWidth&quot;:960,&quot;SlideHeight&quot;:540}"/>
          <p:cNvSpPr txBox="1"/>
          <p:nvPr userDrawn="1"/>
        </p:nvSpPr>
        <p:spPr>
          <a:xfrm>
            <a:off x="0" y="6427815"/>
            <a:ext cx="941373" cy="43018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</a:rPr>
              <a:t>SW Public
General</a:t>
            </a:r>
          </a:p>
        </p:txBody>
      </p:sp>
    </p:spTree>
    <p:extLst>
      <p:ext uri="{BB962C8B-B14F-4D97-AF65-F5344CB8AC3E}">
        <p14:creationId xmlns:p14="http://schemas.microsoft.com/office/powerpoint/2010/main" val="284311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6A850B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28638"/>
            <a:ext cx="12192000" cy="579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8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46D9872683446A9F5E4571AC45265" ma:contentTypeVersion="12" ma:contentTypeDescription="Create a new document." ma:contentTypeScope="" ma:versionID="52c0fdfb89218be24bcd45d9a61de1b1">
  <xsd:schema xmlns:xsd="http://www.w3.org/2001/XMLSchema" xmlns:xs="http://www.w3.org/2001/XMLSchema" xmlns:p="http://schemas.microsoft.com/office/2006/metadata/properties" xmlns:ns2="2384ef50-3f2e-47d9-90fc-9142e52b8948" xmlns:ns3="13760b7e-8743-46c0-9542-cb4f3fad26ea" targetNamespace="http://schemas.microsoft.com/office/2006/metadata/properties" ma:root="true" ma:fieldsID="d5dc0b3258dd0ebc49bdafd67e65454e" ns2:_="" ns3:_="">
    <xsd:import namespace="2384ef50-3f2e-47d9-90fc-9142e52b8948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4ef50-3f2e-47d9-90fc-9142e52b89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760b7e-8743-46c0-9542-cb4f3fad26ea">
      <UserInfo>
        <DisplayName>Calum Rodger</DisplayName>
        <AccountId>87</AccountId>
        <AccountType/>
      </UserInfo>
      <UserInfo>
        <DisplayName>Craig Lawson</DisplayName>
        <AccountId>2384</AccountId>
        <AccountType/>
      </UserInfo>
      <UserInfo>
        <DisplayName>Rory Monaghan</DisplayName>
        <AccountId>4961</AccountId>
        <AccountType/>
      </UserInfo>
      <UserInfo>
        <DisplayName>Sharon D'Arcy</DisplayName>
        <AccountId>159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0A884B-1B0E-4500-AE58-F2ED4FAEE2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84ef50-3f2e-47d9-90fc-9142e52b8948"/>
    <ds:schemaRef ds:uri="13760b7e-8743-46c0-9542-cb4f3fad2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6A19B5-3091-4F2C-A039-C7B1D79FACCE}">
  <ds:schemaRefs>
    <ds:schemaRef ds:uri="http://schemas.microsoft.com/office/2006/metadata/properties"/>
    <ds:schemaRef ds:uri="http://schemas.microsoft.com/office/infopath/2007/PartnerControls"/>
    <ds:schemaRef ds:uri="13760b7e-8743-46c0-9542-cb4f3fad26ea"/>
  </ds:schemaRefs>
</ds:datastoreItem>
</file>

<file path=customXml/itemProps3.xml><?xml version="1.0" encoding="utf-8"?>
<ds:datastoreItem xmlns:ds="http://schemas.openxmlformats.org/officeDocument/2006/customXml" ds:itemID="{5374070E-8BB1-4312-9191-CC6AA6DB15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Scottish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Davidson</dc:creator>
  <cp:lastModifiedBy>Donna Davidson</cp:lastModifiedBy>
  <cp:revision>4</cp:revision>
  <dcterms:created xsi:type="dcterms:W3CDTF">2020-07-09T12:56:43Z</dcterms:created>
  <dcterms:modified xsi:type="dcterms:W3CDTF">2020-07-14T10:47:54Z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536a47-2c6d-41d9-b3a1-69669c96975a_Enabled">
    <vt:lpwstr>true</vt:lpwstr>
  </property>
  <property fmtid="{D5CDD505-2E9C-101B-9397-08002B2CF9AE}" pid="3" name="MSIP_Label_5e536a47-2c6d-41d9-b3a1-69669c96975a_SetDate">
    <vt:lpwstr>2020-07-09T14:00:55Z</vt:lpwstr>
  </property>
  <property fmtid="{D5CDD505-2E9C-101B-9397-08002B2CF9AE}" pid="4" name="MSIP_Label_5e536a47-2c6d-41d9-b3a1-69669c96975a_Method">
    <vt:lpwstr>Privileged</vt:lpwstr>
  </property>
  <property fmtid="{D5CDD505-2E9C-101B-9397-08002B2CF9AE}" pid="5" name="MSIP_Label_5e536a47-2c6d-41d9-b3a1-69669c96975a_Name">
    <vt:lpwstr>5e536a47-2c6d-41d9-b3a1-69669c96975a</vt:lpwstr>
  </property>
  <property fmtid="{D5CDD505-2E9C-101B-9397-08002B2CF9AE}" pid="6" name="MSIP_Label_5e536a47-2c6d-41d9-b3a1-69669c96975a_SiteId">
    <vt:lpwstr>f90bd2e7-b5c0-4b25-9e27-226ff8b6c17b</vt:lpwstr>
  </property>
  <property fmtid="{D5CDD505-2E9C-101B-9397-08002B2CF9AE}" pid="7" name="MSIP_Label_5e536a47-2c6d-41d9-b3a1-69669c96975a_ActionId">
    <vt:lpwstr>e205eaca-6725-4881-ad0d-0000be4d6fb3</vt:lpwstr>
  </property>
  <property fmtid="{D5CDD505-2E9C-101B-9397-08002B2CF9AE}" pid="8" name="MSIP_Label_5e536a47-2c6d-41d9-b3a1-69669c96975a_ContentBits">
    <vt:lpwstr>2</vt:lpwstr>
  </property>
  <property fmtid="{D5CDD505-2E9C-101B-9397-08002B2CF9AE}" pid="9" name="ContentTypeId">
    <vt:lpwstr>0x010100D8C46D9872683446A9F5E4571AC45265</vt:lpwstr>
  </property>
  <property fmtid="{D5CDD505-2E9C-101B-9397-08002B2CF9AE}" pid="10" name="Order">
    <vt:r8>1417300</vt:r8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</Properties>
</file>